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notesMasterIdLst>
    <p:notesMasterId r:id="rId13"/>
  </p:notesMasterIdLst>
  <p:sldIdLst>
    <p:sldId id="274" r:id="rId2"/>
    <p:sldId id="306" r:id="rId3"/>
    <p:sldId id="300" r:id="rId4"/>
    <p:sldId id="302" r:id="rId5"/>
    <p:sldId id="298" r:id="rId6"/>
    <p:sldId id="304" r:id="rId7"/>
    <p:sldId id="305" r:id="rId8"/>
    <p:sldId id="301" r:id="rId9"/>
    <p:sldId id="299" r:id="rId10"/>
    <p:sldId id="307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362"/>
    <a:srgbClr val="CC3300"/>
    <a:srgbClr val="E40CD5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6987B-4077-41BF-97D4-EA38746EFAB3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065E2-8AB8-4848-955E-6C0D5851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3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8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08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6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07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66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5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3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9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9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93930-47BE-40BC-A32D-4F995F4BBD55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1980-23F0-4728-8D90-69C6C1C2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jpe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openxmlformats.org/officeDocument/2006/relationships/hyperlink" Target="https://github.com/rudrabarad/Gifs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hyperlink" Target="https://www.pngwing.com/en/free-png-xhfqe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www.freepik.com/icon/python-file_8422275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1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3.gif"/><Relationship Id="rId12" Type="http://schemas.openxmlformats.org/officeDocument/2006/relationships/image" Target="../media/image4.gif"/><Relationship Id="rId17" Type="http://schemas.openxmlformats.org/officeDocument/2006/relationships/image" Target="../media/image9.png"/><Relationship Id="rId2" Type="http://schemas.openxmlformats.org/officeDocument/2006/relationships/image" Target="../media/image3.gif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udrabarad/Gifs" TargetMode="External"/><Relationship Id="rId11" Type="http://schemas.openxmlformats.org/officeDocument/2006/relationships/image" Target="../media/image11.jpeg"/><Relationship Id="rId5" Type="http://schemas.openxmlformats.org/officeDocument/2006/relationships/hyperlink" Target="https://www.pngwing.com/en/free-png-xhfqe" TargetMode="External"/><Relationship Id="rId15" Type="http://schemas.openxmlformats.org/officeDocument/2006/relationships/image" Target="../media/image18.jpeg"/><Relationship Id="rId10" Type="http://schemas.openxmlformats.org/officeDocument/2006/relationships/image" Target="../media/image16.jpeg"/><Relationship Id="rId19" Type="http://schemas.openxmlformats.org/officeDocument/2006/relationships/image" Target="../media/image20.jpeg"/><Relationship Id="rId4" Type="http://schemas.openxmlformats.org/officeDocument/2006/relationships/hyperlink" Target="https://www.freepik.com/icon/python-file_8422275" TargetMode="External"/><Relationship Id="rId9" Type="http://schemas.openxmlformats.org/officeDocument/2006/relationships/image" Target="../media/image15.jpe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udrabarad/Gifs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pngwing.com/en/free-png-xhfqe" TargetMode="External"/><Relationship Id="rId15" Type="http://schemas.openxmlformats.org/officeDocument/2006/relationships/image" Target="../media/image11.jpeg"/><Relationship Id="rId10" Type="http://schemas.openxmlformats.org/officeDocument/2006/relationships/image" Target="../media/image4.gif"/><Relationship Id="rId4" Type="http://schemas.openxmlformats.org/officeDocument/2006/relationships/hyperlink" Target="https://www.freepik.com/icon/python-file_8422275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github.com/rudrabarad/Gifs" TargetMode="External"/><Relationship Id="rId18" Type="http://schemas.openxmlformats.org/officeDocument/2006/relationships/image" Target="../media/image11.jpeg"/><Relationship Id="rId3" Type="http://schemas.openxmlformats.org/officeDocument/2006/relationships/image" Target="../media/image29.png"/><Relationship Id="rId7" Type="http://schemas.openxmlformats.org/officeDocument/2006/relationships/image" Target="../media/image31.jpeg"/><Relationship Id="rId12" Type="http://schemas.openxmlformats.org/officeDocument/2006/relationships/hyperlink" Target="https://www.pngwing.com/en/free-png-xhfqe" TargetMode="External"/><Relationship Id="rId17" Type="http://schemas.openxmlformats.org/officeDocument/2006/relationships/image" Target="../media/image16.jpeg"/><Relationship Id="rId2" Type="http://schemas.openxmlformats.org/officeDocument/2006/relationships/image" Target="../media/image3.gif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www.freepik.com/icon/python-file_8422275" TargetMode="External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4.gif"/><Relationship Id="rId9" Type="http://schemas.openxmlformats.org/officeDocument/2006/relationships/image" Target="../media/image9.png"/><Relationship Id="rId1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.png"/><Relationship Id="rId3" Type="http://schemas.openxmlformats.org/officeDocument/2006/relationships/hyperlink" Target="https://www.freepik.com/icon/python-file_8422275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34.jpeg"/><Relationship Id="rId2" Type="http://schemas.openxmlformats.org/officeDocument/2006/relationships/image" Target="../media/image3.gif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3.png"/><Relationship Id="rId5" Type="http://schemas.openxmlformats.org/officeDocument/2006/relationships/hyperlink" Target="https://github.com/rudrabarad/Gifs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hyperlink" Target="https://www.pngwing.com/en/free-png-xhfqe" TargetMode="External"/><Relationship Id="rId9" Type="http://schemas.openxmlformats.org/officeDocument/2006/relationships/image" Target="../media/image4.gif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uides/docker-overview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270" y="2787378"/>
            <a:ext cx="7716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is a </a:t>
            </a:r>
            <a:r>
              <a:rPr lang="en-US" sz="4400" dirty="0">
                <a:solidFill>
                  <a:srgbClr val="FF0000"/>
                </a:solidFill>
              </a:rPr>
              <a:t>Docker</a:t>
            </a:r>
            <a:r>
              <a:rPr lang="en-US" sz="4400" dirty="0"/>
              <a:t>?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8204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342" y="360746"/>
            <a:ext cx="6153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Docker commands</a:t>
            </a:r>
            <a:endParaRPr lang="en-IN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B2721-625F-E550-A677-9B0C842E3189}"/>
              </a:ext>
            </a:extLst>
          </p:cNvPr>
          <p:cNvSpPr txBox="1"/>
          <p:nvPr/>
        </p:nvSpPr>
        <p:spPr>
          <a:xfrm>
            <a:off x="875071" y="945521"/>
            <a:ext cx="9753600" cy="4444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docker-compose build </a:t>
            </a:r>
            <a:r>
              <a:rPr lang="en-US" dirty="0">
                <a:sym typeface="Wingdings" panose="05000000000000000000" pitchFamily="2" charset="2"/>
              </a:rPr>
              <a:t> to create the docker image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docker-compose up </a:t>
            </a:r>
            <a:r>
              <a:rPr lang="en-US" dirty="0">
                <a:sym typeface="Wingdings" panose="05000000000000000000" pitchFamily="2" charset="2"/>
              </a:rPr>
              <a:t> to create and run a docker container from the docker image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docker-compose down </a:t>
            </a:r>
            <a:r>
              <a:rPr lang="en-US" dirty="0">
                <a:sym typeface="Wingdings" panose="05000000000000000000" pitchFamily="2" charset="2"/>
              </a:rPr>
              <a:t> to remove docker container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 images </a:t>
            </a:r>
            <a:r>
              <a:rPr lang="en-US" dirty="0">
                <a:sym typeface="Wingdings" panose="05000000000000000000" pitchFamily="2" charset="2"/>
              </a:rPr>
              <a:t> to show all created images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ps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–a </a:t>
            </a:r>
            <a:r>
              <a:rPr lang="en-US" dirty="0">
                <a:sym typeface="Wingdings" panose="05000000000000000000" pitchFamily="2" charset="2"/>
              </a:rPr>
              <a:t> to show all created containers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 logs f5g5g9hj556 </a:t>
            </a:r>
            <a:r>
              <a:rPr lang="en-US" dirty="0">
                <a:sym typeface="Wingdings" panose="05000000000000000000" pitchFamily="2" charset="2"/>
              </a:rPr>
              <a:t>to show logs of container with ID f5g5g9hj556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docker rm f5g5g9hj556 </a:t>
            </a:r>
            <a:r>
              <a:rPr lang="en-US" dirty="0">
                <a:sym typeface="Wingdings" panose="05000000000000000000" pitchFamily="2" charset="2"/>
              </a:rPr>
              <a:t> to remove this container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docker </a:t>
            </a:r>
            <a:r>
              <a:rPr lang="en-IN" dirty="0" err="1">
                <a:solidFill>
                  <a:srgbClr val="FF0000"/>
                </a:solidFill>
              </a:rPr>
              <a:t>rmi</a:t>
            </a:r>
            <a:r>
              <a:rPr lang="en-IN" dirty="0">
                <a:solidFill>
                  <a:srgbClr val="FF0000"/>
                </a:solidFill>
              </a:rPr>
              <a:t> 97fha89erc3 </a:t>
            </a:r>
            <a:r>
              <a:rPr lang="en-IN" dirty="0">
                <a:sym typeface="Wingdings" panose="05000000000000000000" pitchFamily="2" charset="2"/>
              </a:rPr>
              <a:t> to remove docker image with ID </a:t>
            </a:r>
            <a:r>
              <a:rPr lang="en-IN" dirty="0"/>
              <a:t>97fha89erc3</a:t>
            </a:r>
          </a:p>
        </p:txBody>
      </p:sp>
    </p:spTree>
    <p:extLst>
      <p:ext uri="{BB962C8B-B14F-4D97-AF65-F5344CB8AC3E}">
        <p14:creationId xmlns:p14="http://schemas.microsoft.com/office/powerpoint/2010/main" val="125520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4990AE8-2D73-A219-5572-A25D0A0EC413}"/>
              </a:ext>
            </a:extLst>
          </p:cNvPr>
          <p:cNvGrpSpPr/>
          <p:nvPr/>
        </p:nvGrpSpPr>
        <p:grpSpPr>
          <a:xfrm>
            <a:off x="5691037" y="904257"/>
            <a:ext cx="5212937" cy="4850571"/>
            <a:chOff x="3079927" y="2654399"/>
            <a:chExt cx="2785014" cy="25914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913C5F-3F35-4D3F-0D73-D207679D4DAD}"/>
                </a:ext>
              </a:extLst>
            </p:cNvPr>
            <p:cNvGrpSpPr/>
            <p:nvPr/>
          </p:nvGrpSpPr>
          <p:grpSpPr>
            <a:xfrm>
              <a:off x="3079927" y="2654399"/>
              <a:ext cx="2785014" cy="2591420"/>
              <a:chOff x="3358149" y="-133357"/>
              <a:chExt cx="6845428" cy="636958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582C615-A09D-5B93-4C48-821F548FC9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27" t="20309" r="62616" b="16815"/>
              <a:stretch/>
            </p:blipFill>
            <p:spPr>
              <a:xfrm>
                <a:off x="3358149" y="-133357"/>
                <a:ext cx="6845428" cy="6369583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4D68F19-41EA-6988-5C5B-51232A9C44B2}"/>
                  </a:ext>
                </a:extLst>
              </p:cNvPr>
              <p:cNvGrpSpPr/>
              <p:nvPr/>
            </p:nvGrpSpPr>
            <p:grpSpPr>
              <a:xfrm>
                <a:off x="3726427" y="2254259"/>
                <a:ext cx="4139382" cy="2349482"/>
                <a:chOff x="4782534" y="1036014"/>
                <a:chExt cx="6868694" cy="3968178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DABCA65-2CFC-4BB8-7A36-07B68D2C0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2534" y="1036014"/>
                  <a:ext cx="3193144" cy="3968178"/>
                </a:xfrm>
                <a:prstGeom prst="rect">
                  <a:avLst/>
                </a:prstGeom>
              </p:spPr>
            </p:pic>
            <p:sp>
              <p:nvSpPr>
                <p:cNvPr id="9" name="Left Bracket 8">
                  <a:extLst>
                    <a:ext uri="{FF2B5EF4-FFF2-40B4-BE49-F238E27FC236}">
                      <a16:creationId xmlns:a16="http://schemas.microsoft.com/office/drawing/2014/main" id="{C0730447-FF2D-D9D8-9DDA-E053CF7C5671}"/>
                    </a:ext>
                  </a:extLst>
                </p:cNvPr>
                <p:cNvSpPr/>
                <p:nvPr/>
              </p:nvSpPr>
              <p:spPr>
                <a:xfrm>
                  <a:off x="7422785" y="1036014"/>
                  <a:ext cx="552893" cy="3833698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C6C32CC-7F29-6FEE-7AA9-00D54C6AD07B}"/>
                    </a:ext>
                  </a:extLst>
                </p:cNvPr>
                <p:cNvGrpSpPr/>
                <p:nvPr/>
              </p:nvGrpSpPr>
              <p:grpSpPr>
                <a:xfrm>
                  <a:off x="7890618" y="1113282"/>
                  <a:ext cx="3760610" cy="3665195"/>
                  <a:chOff x="6730409" y="1113282"/>
                  <a:chExt cx="3870251" cy="3615973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55385F7E-4F5D-2408-A636-7AC430774F7D}"/>
                      </a:ext>
                    </a:extLst>
                  </p:cNvPr>
                  <p:cNvSpPr/>
                  <p:nvPr/>
                </p:nvSpPr>
                <p:spPr>
                  <a:xfrm>
                    <a:off x="6730409" y="1113282"/>
                    <a:ext cx="3870251" cy="3615973"/>
                  </a:xfrm>
                  <a:prstGeom prst="roundRect">
                    <a:avLst>
                      <a:gd name="adj" fmla="val 6964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849ED922-59E1-2B1A-E7B8-660166AD62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1282945"/>
                    <a:ext cx="1370492" cy="663965"/>
                  </a:xfrm>
                  <a:prstGeom prst="roundRect">
                    <a:avLst>
                      <a:gd name="adj" fmla="val 15960"/>
                    </a:avLst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502D7F2C-B45E-F98E-23D3-D4A93FFFD5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5470" y="2024178"/>
                    <a:ext cx="1677918" cy="838959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6EA9FD8D-A1D9-9FE9-597C-D94274ACC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2972256"/>
                    <a:ext cx="1490663" cy="766763"/>
                  </a:xfrm>
                  <a:prstGeom prst="roundRect">
                    <a:avLst>
                      <a:gd name="adj" fmla="val 11814"/>
                    </a:avLst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E28D47E1-3F65-F171-ACCF-73A3083FE2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257797" y="1237124"/>
                    <a:ext cx="1094218" cy="3368288"/>
                  </a:xfrm>
                  <a:prstGeom prst="roundRect">
                    <a:avLst>
                      <a:gd name="adj" fmla="val 11329"/>
                    </a:avLst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8AE09AF3-FE73-58CF-FEC3-4881A0149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951371" y="4070330"/>
                    <a:ext cx="1405859" cy="447319"/>
                  </a:xfrm>
                  <a:prstGeom prst="roundRect">
                    <a:avLst/>
                  </a:prstGeom>
                </p:spPr>
              </p:pic>
            </p:grpSp>
          </p:grp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0FBDB2-F9B7-C3D3-355D-D52762DD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154" y="3847938"/>
              <a:ext cx="489245" cy="489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9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78775-C07B-F4DD-C923-FCEDCD52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59" y="444295"/>
            <a:ext cx="10612282" cy="5969409"/>
          </a:xfrm>
          <a:prstGeom prst="roundRect">
            <a:avLst>
              <a:gd name="adj" fmla="val 7937"/>
            </a:avLst>
          </a:prstGeom>
        </p:spPr>
      </p:pic>
    </p:spTree>
    <p:extLst>
      <p:ext uri="{BB962C8B-B14F-4D97-AF65-F5344CB8AC3E}">
        <p14:creationId xmlns:p14="http://schemas.microsoft.com/office/powerpoint/2010/main" val="190766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8A51B-76B5-400D-5898-7A16A6706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3" y="709491"/>
            <a:ext cx="2698503" cy="2023877"/>
          </a:xfrm>
          <a:prstGeom prst="roundRect">
            <a:avLst>
              <a:gd name="adj" fmla="val 11609"/>
            </a:avLst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0C30BA2-1255-1B3F-E293-AB85DB3D7A00}"/>
              </a:ext>
            </a:extLst>
          </p:cNvPr>
          <p:cNvGrpSpPr/>
          <p:nvPr/>
        </p:nvGrpSpPr>
        <p:grpSpPr>
          <a:xfrm>
            <a:off x="2973398" y="1036014"/>
            <a:ext cx="6868694" cy="3968178"/>
            <a:chOff x="4782534" y="1036014"/>
            <a:chExt cx="6868694" cy="39681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9D3B6C-FDDF-D7B0-7A63-18DAA8A9C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7C2E4A05-ABDA-BAF1-5319-92A1EEAF3A2B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41025-BE03-DE82-CD47-08847D19C31F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EC3EE1B-4E1D-B6EA-8527-6F4D3420878A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A528926-208C-C03A-045A-C547C778E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39E2B57-D73D-CF14-F16C-2CB61919E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AC2807-4548-4909-9B81-49807FEEC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D3368A4-0AA4-C724-5BCB-745317460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EE0EA58-38EF-2493-0A22-B1705171D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4045FD9-04AB-15C1-C296-7F078B3B01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22" y="3776195"/>
            <a:ext cx="1227997" cy="12279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620CA2-66F1-8292-35BF-E71ECFE5E51A}"/>
              </a:ext>
            </a:extLst>
          </p:cNvPr>
          <p:cNvSpPr txBox="1"/>
          <p:nvPr/>
        </p:nvSpPr>
        <p:spPr>
          <a:xfrm>
            <a:off x="0" y="6365591"/>
            <a:ext cx="2605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hlinkClick r:id="rId10"/>
              </a:rPr>
              <a:t>https://www.freepik.com/icon/python-file_8422275</a:t>
            </a:r>
            <a:endParaRPr lang="en-IN" sz="800" dirty="0"/>
          </a:p>
          <a:p>
            <a:r>
              <a:rPr lang="en-IN" sz="800" dirty="0">
                <a:hlinkClick r:id="rId11"/>
              </a:rPr>
              <a:t>https://www.pngwing.com/en/free-png-xhfqe</a:t>
            </a:r>
            <a:endParaRPr lang="en-IN" sz="800" dirty="0"/>
          </a:p>
          <a:p>
            <a:r>
              <a:rPr lang="en-IN" sz="800" dirty="0">
                <a:hlinkClick r:id="rId12"/>
              </a:rPr>
              <a:t>https://github.com/rudrabarad/Gifs</a:t>
            </a:r>
            <a:endParaRPr lang="en-IN" sz="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963157-5276-7CA3-D076-1A2F500E0A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" y="810817"/>
            <a:ext cx="610674" cy="3024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EDA1-0802-5390-4F9B-7C2831775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C0093-7B93-3B1C-4017-72585C24A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84" y="2485815"/>
            <a:ext cx="1221347" cy="1221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A0EC1-D762-54A7-F846-7569FFA3E678}"/>
              </a:ext>
            </a:extLst>
          </p:cNvPr>
          <p:cNvSpPr txBox="1"/>
          <p:nvPr/>
        </p:nvSpPr>
        <p:spPr>
          <a:xfrm>
            <a:off x="0" y="6365591"/>
            <a:ext cx="2605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hlinkClick r:id="rId4"/>
              </a:rPr>
              <a:t>https://www.freepik.com/icon/python-file_8422275</a:t>
            </a:r>
            <a:endParaRPr lang="en-IN" sz="800" dirty="0"/>
          </a:p>
          <a:p>
            <a:r>
              <a:rPr lang="en-IN" sz="800" dirty="0">
                <a:hlinkClick r:id="rId5"/>
              </a:rPr>
              <a:t>https://www.pngwing.com/en/free-png-xhfqe</a:t>
            </a:r>
            <a:endParaRPr lang="en-IN" sz="800" dirty="0"/>
          </a:p>
          <a:p>
            <a:r>
              <a:rPr lang="en-IN" sz="800" dirty="0">
                <a:hlinkClick r:id="rId6"/>
              </a:rPr>
              <a:t>https://github.com/rudrabarad/Gifs</a:t>
            </a:r>
            <a:endParaRPr lang="en-IN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102CF-DFDC-EF9F-22FF-89A4AD78F955}"/>
              </a:ext>
            </a:extLst>
          </p:cNvPr>
          <p:cNvSpPr txBox="1"/>
          <p:nvPr/>
        </p:nvSpPr>
        <p:spPr>
          <a:xfrm>
            <a:off x="5024283" y="169849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99001-A70A-4292-BD3D-90A7FAB4F90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329906" y="1446911"/>
            <a:ext cx="2281978" cy="164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9B2F31-F1B1-D245-107C-F789550354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19" y="539181"/>
            <a:ext cx="1966451" cy="1474839"/>
          </a:xfrm>
          <a:prstGeom prst="roundRect">
            <a:avLst>
              <a:gd name="adj" fmla="val 14300"/>
            </a:avLst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9F8FD3-720D-C912-74B5-701F4FD1CD54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5833231" y="1276601"/>
            <a:ext cx="3206388" cy="181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619B23B-3C01-D42F-C3B8-6121698E9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12" y="3725638"/>
            <a:ext cx="4132100" cy="2639953"/>
          </a:xfrm>
          <a:prstGeom prst="roundRect">
            <a:avLst>
              <a:gd name="adj" fmla="val 11814"/>
            </a:avLst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360734-DFB4-8F9D-1A8D-D7AF5DFB9495}"/>
              </a:ext>
            </a:extLst>
          </p:cNvPr>
          <p:cNvCxnSpPr>
            <a:cxnSpLocks/>
            <a:stCxn id="23" idx="1"/>
            <a:endCxn id="6" idx="2"/>
          </p:cNvCxnSpPr>
          <p:nvPr/>
        </p:nvCxnSpPr>
        <p:spPr>
          <a:xfrm flipH="1" flipV="1">
            <a:off x="5222558" y="3707162"/>
            <a:ext cx="1685254" cy="133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0075604-A911-ECED-EB7F-FEE1A575E12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2" b="28394"/>
          <a:stretch/>
        </p:blipFill>
        <p:spPr>
          <a:xfrm>
            <a:off x="9264515" y="5760533"/>
            <a:ext cx="896639" cy="212961"/>
          </a:xfrm>
          <a:prstGeom prst="round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6EBCCC-BD51-E210-FC56-E89E50027E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05" y="5773442"/>
            <a:ext cx="432284" cy="200052"/>
          </a:xfrm>
          <a:prstGeom prst="round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E03419-AE54-0EDA-CD77-3CE1D31318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65" y="5715780"/>
            <a:ext cx="610674" cy="302465"/>
          </a:xfrm>
          <a:prstGeom prst="round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CE79C753-2D5E-E589-D2EB-03FCEEF57B44}"/>
              </a:ext>
            </a:extLst>
          </p:cNvPr>
          <p:cNvGrpSpPr/>
          <p:nvPr/>
        </p:nvGrpSpPr>
        <p:grpSpPr>
          <a:xfrm>
            <a:off x="1563691" y="1720891"/>
            <a:ext cx="1826846" cy="1160858"/>
            <a:chOff x="4782534" y="1036014"/>
            <a:chExt cx="6868694" cy="396817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C7D988A-52D3-3AB1-35BE-17C3726D9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3B5F39C1-6CA4-6EA2-43F1-D742401A432F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82DECB7-CD76-1759-7BE5-74587FC839EB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463E834-079F-FB72-1944-2CCA811A37AE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EDFA42E-D379-B2F5-FA59-EE6519CAE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15450AD-6CB9-F5BA-A6C4-636025CEE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12F8718-EB38-5CFB-3DEF-AD33ADC92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483814E-5C8C-A7AB-E771-A3E011F9F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6B5A66C-5348-43B2-F9DE-D74400615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F1AD04-AEB7-84F4-DF6B-FC4A93E410A7}"/>
              </a:ext>
            </a:extLst>
          </p:cNvPr>
          <p:cNvGrpSpPr/>
          <p:nvPr/>
        </p:nvGrpSpPr>
        <p:grpSpPr>
          <a:xfrm>
            <a:off x="10100250" y="1827979"/>
            <a:ext cx="1826846" cy="1160858"/>
            <a:chOff x="4782534" y="1036014"/>
            <a:chExt cx="6868694" cy="3968178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6E88BEB-A4F5-EE92-51FD-BBAE34464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01D09624-59D7-B32F-9DDB-C4E2665B9E1E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0E25F3-4A65-BDBE-4383-4220035BFED4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23AF8D2-9A40-75A6-FF50-6EA91213779D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0A57CC2-4FEC-13B8-0A99-6E946916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95EAB65-7D45-E400-3B18-91A1F243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6BF4E22C-246A-39B8-8957-AF67D50AA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D280D6B-7D01-588C-0458-B6A8580E6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C9601BD-9B1E-7580-3684-AFA650BFA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436AB3B-F67F-7D3F-E951-4B16A37AC24D}"/>
              </a:ext>
            </a:extLst>
          </p:cNvPr>
          <p:cNvGrpSpPr/>
          <p:nvPr/>
        </p:nvGrpSpPr>
        <p:grpSpPr>
          <a:xfrm>
            <a:off x="9560651" y="5205471"/>
            <a:ext cx="772048" cy="488248"/>
            <a:chOff x="4782534" y="1036014"/>
            <a:chExt cx="6868694" cy="396817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CE2B9E7-1C2D-6DF2-B9AC-E05B72CD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8018A6E5-FE8F-9FC2-458D-09971444F06E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DEE7287-147B-9E1A-7EC4-FF27501C1393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42356B85-54C9-332D-1140-A18F55899D2A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7F21BEC-3823-B92B-A19C-3B4B04296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ABB86339-13CE-87C6-4C87-8D90EDC6F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8C74B97B-4BB1-1D27-119A-1BBC0E1ED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E504C70D-90B9-15B3-A0AC-3C9F553D5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A9A085A3-9E1D-2F2E-EB65-3BE484C54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76967EA2-8347-C350-AB71-59AD4B620BF4}"/>
              </a:ext>
            </a:extLst>
          </p:cNvPr>
          <p:cNvGrpSpPr/>
          <p:nvPr/>
        </p:nvGrpSpPr>
        <p:grpSpPr>
          <a:xfrm>
            <a:off x="7523360" y="5272285"/>
            <a:ext cx="772048" cy="488248"/>
            <a:chOff x="4782534" y="1036014"/>
            <a:chExt cx="6868694" cy="3968178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9C3FDC85-3B86-4071-DC48-F2ACC9C70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732345B7-44F1-B407-3353-637B1570DD54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DF28732-ABBC-8836-782C-A5A99DF77660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D53435CD-5D40-44C2-EF05-57AD9E27B266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3" name="Picture 182">
                <a:extLst>
                  <a:ext uri="{FF2B5EF4-FFF2-40B4-BE49-F238E27FC236}">
                    <a16:creationId xmlns:a16="http://schemas.microsoft.com/office/drawing/2014/main" id="{3DBB04EE-660C-AB33-D02F-8BC0657D0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470DDCD5-3EA7-05A1-9961-D9E8AD110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5314B269-8E7B-3154-3E3E-BF9ED0DD1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E8851FCC-D97F-E78D-817E-8ACD1D269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D96D71B5-2EE2-D8C6-040D-638188D93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2F46CD3-5000-DBC7-1413-97DADED35F6C}"/>
              </a:ext>
            </a:extLst>
          </p:cNvPr>
          <p:cNvGrpSpPr/>
          <p:nvPr/>
        </p:nvGrpSpPr>
        <p:grpSpPr>
          <a:xfrm>
            <a:off x="8375468" y="5218294"/>
            <a:ext cx="772048" cy="488248"/>
            <a:chOff x="4782534" y="1036014"/>
            <a:chExt cx="6868694" cy="3968178"/>
          </a:xfrm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B6613A97-085C-91AF-6441-BEE4D075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534" y="1036014"/>
              <a:ext cx="3193144" cy="3968178"/>
            </a:xfrm>
            <a:prstGeom prst="rect">
              <a:avLst/>
            </a:prstGeom>
          </p:spPr>
        </p:pic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88751809-A369-D4FC-4B24-79A2AF4D7EED}"/>
                </a:ext>
              </a:extLst>
            </p:cNvPr>
            <p:cNvSpPr/>
            <p:nvPr/>
          </p:nvSpPr>
          <p:spPr>
            <a:xfrm>
              <a:off x="7422785" y="1036014"/>
              <a:ext cx="552893" cy="3833698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5FF47E9-D919-5CA5-E6E8-F86476E8841A}"/>
                </a:ext>
              </a:extLst>
            </p:cNvPr>
            <p:cNvGrpSpPr/>
            <p:nvPr/>
          </p:nvGrpSpPr>
          <p:grpSpPr>
            <a:xfrm>
              <a:off x="7890618" y="1113282"/>
              <a:ext cx="3760610" cy="3665195"/>
              <a:chOff x="6730409" y="1113282"/>
              <a:chExt cx="3870251" cy="3615973"/>
            </a:xfrm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97F0EEF4-5224-CF7B-6BE1-4599ED628213}"/>
                  </a:ext>
                </a:extLst>
              </p:cNvPr>
              <p:cNvSpPr/>
              <p:nvPr/>
            </p:nvSpPr>
            <p:spPr>
              <a:xfrm>
                <a:off x="6730409" y="1113282"/>
                <a:ext cx="3870251" cy="3615973"/>
              </a:xfrm>
              <a:prstGeom prst="roundRect">
                <a:avLst>
                  <a:gd name="adj" fmla="val 6964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4768C007-D931-C42A-0B25-815635385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1282945"/>
                <a:ext cx="1370492" cy="663965"/>
              </a:xfrm>
              <a:prstGeom prst="roundRect">
                <a:avLst>
                  <a:gd name="adj" fmla="val 15960"/>
                </a:avLst>
              </a:prstGeom>
            </p:spPr>
          </p:pic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2DE1E7AB-E3A5-C038-C230-AA780C07D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5470" y="2024178"/>
                <a:ext cx="1677918" cy="838959"/>
              </a:xfrm>
              <a:prstGeom prst="rect">
                <a:avLst/>
              </a:prstGeom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16DAFD8A-60E9-16A5-4AD9-4381541C3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6280" y="2972256"/>
                <a:ext cx="1490663" cy="766763"/>
              </a:xfrm>
              <a:prstGeom prst="roundRect">
                <a:avLst>
                  <a:gd name="adj" fmla="val 11814"/>
                </a:avLst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72BD73CE-7D07-CAB9-FD54-BA4161988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57797" y="1237124"/>
                <a:ext cx="1094218" cy="3368288"/>
              </a:xfrm>
              <a:prstGeom prst="roundRect">
                <a:avLst>
                  <a:gd name="adj" fmla="val 11329"/>
                </a:avLst>
              </a:prstGeom>
            </p:spPr>
          </p:pic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94F2CA73-35D0-B59A-A5B6-F417720A2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51371" y="4070330"/>
                <a:ext cx="1405859" cy="447319"/>
              </a:xfrm>
              <a:prstGeom prst="roundRect">
                <a:avLst/>
              </a:prstGeom>
            </p:spPr>
          </p:pic>
        </p:grp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9B4DBCD1-C2E4-5248-4A45-2D17ED52DB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" y="810817"/>
            <a:ext cx="610674" cy="302465"/>
          </a:xfrm>
          <a:prstGeom prst="round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4C9CEEB8-D9A1-913C-6423-57431D4868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16" y="609465"/>
            <a:ext cx="432284" cy="2000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EDA1-0802-5390-4F9B-7C2831775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C0093-7B93-3B1C-4017-72585C24A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88" y="915798"/>
            <a:ext cx="1062224" cy="1062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A0EC1-D762-54A7-F846-7569FFA3E678}"/>
              </a:ext>
            </a:extLst>
          </p:cNvPr>
          <p:cNvSpPr txBox="1"/>
          <p:nvPr/>
        </p:nvSpPr>
        <p:spPr>
          <a:xfrm>
            <a:off x="0" y="6365591"/>
            <a:ext cx="2605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hlinkClick r:id="rId4"/>
              </a:rPr>
              <a:t>https://www.freepik.com/icon/python-file_8422275</a:t>
            </a:r>
            <a:endParaRPr lang="en-IN" sz="800" dirty="0"/>
          </a:p>
          <a:p>
            <a:r>
              <a:rPr lang="en-IN" sz="800" dirty="0">
                <a:hlinkClick r:id="rId5"/>
              </a:rPr>
              <a:t>https://www.pngwing.com/en/free-png-xhfqe</a:t>
            </a:r>
            <a:endParaRPr lang="en-IN" sz="800" dirty="0"/>
          </a:p>
          <a:p>
            <a:r>
              <a:rPr lang="en-IN" sz="800" dirty="0">
                <a:hlinkClick r:id="rId6"/>
              </a:rPr>
              <a:t>https://github.com/rudrabarad/Gifs</a:t>
            </a:r>
            <a:endParaRPr lang="en-IN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42CE5A-5367-5740-2A65-0620F7B7EC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837305"/>
            <a:ext cx="1219209" cy="12192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3BF6E-3939-D110-E248-A609A25FB2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2" y="880978"/>
            <a:ext cx="1144706" cy="1144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061CE9-F80A-6F09-6979-12E3771D9F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916" y="1257556"/>
            <a:ext cx="572352" cy="572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BD1CFD-536A-368F-AEAE-C271B7D833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20" y="967136"/>
            <a:ext cx="802526" cy="99731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FEA061-FA01-93AD-C597-CAC50321A738}"/>
              </a:ext>
            </a:extLst>
          </p:cNvPr>
          <p:cNvSpPr/>
          <p:nvPr/>
        </p:nvSpPr>
        <p:spPr>
          <a:xfrm>
            <a:off x="8080743" y="709491"/>
            <a:ext cx="3337577" cy="15126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9E8E42-0A8B-BD9E-2A63-F9AC9258AA1D}"/>
              </a:ext>
            </a:extLst>
          </p:cNvPr>
          <p:cNvSpPr txBox="1"/>
          <p:nvPr/>
        </p:nvSpPr>
        <p:spPr>
          <a:xfrm>
            <a:off x="9877334" y="354515"/>
            <a:ext cx="251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4F2252-4091-3976-0AAF-5CE6D1532418}"/>
              </a:ext>
            </a:extLst>
          </p:cNvPr>
          <p:cNvSpPr/>
          <p:nvPr/>
        </p:nvSpPr>
        <p:spPr>
          <a:xfrm>
            <a:off x="245464" y="530942"/>
            <a:ext cx="6460136" cy="18189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102CF-DFDC-EF9F-22FF-89A4AD78F955}"/>
              </a:ext>
            </a:extLst>
          </p:cNvPr>
          <p:cNvSpPr txBox="1"/>
          <p:nvPr/>
        </p:nvSpPr>
        <p:spPr>
          <a:xfrm>
            <a:off x="5024283" y="169849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99001-A70A-4292-BD3D-90A7FAB4F90B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329906" y="1446910"/>
            <a:ext cx="9828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E727EA-356B-FDD9-6C34-B4BAF3C3F236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4375012" y="1446910"/>
            <a:ext cx="88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C899D3-815E-58FF-2BD0-6673A9CB9573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6474545" y="1446910"/>
            <a:ext cx="1944187" cy="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096B9F-1025-4409-D616-CA229BBD4DF3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9563438" y="1453331"/>
            <a:ext cx="735082" cy="1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7D960F94-6689-EC9D-E680-E451FBBD3A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4266">
            <a:off x="11020370" y="1237290"/>
            <a:ext cx="741922" cy="74192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1FAF2E8A-1D0A-F7CB-0A2F-38369EB30C77}"/>
              </a:ext>
            </a:extLst>
          </p:cNvPr>
          <p:cNvGrpSpPr/>
          <p:nvPr/>
        </p:nvGrpSpPr>
        <p:grpSpPr>
          <a:xfrm>
            <a:off x="9859145" y="4169933"/>
            <a:ext cx="2057303" cy="778469"/>
            <a:chOff x="9750056" y="2937112"/>
            <a:chExt cx="2057303" cy="77846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CEA5209-3413-0693-60B3-2F2E5F5AD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02D1709-F5EC-160B-738A-EEADEB1E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45BB635-F72D-2765-A8C9-08C0C8B4D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47FAF1C-2773-D861-7D45-0CFC21DF3C9D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E5F1F27-AE95-442F-175F-160D8EFAF5BF}"/>
                </a:ext>
              </a:extLst>
            </p:cNvPr>
            <p:cNvCxnSpPr>
              <a:cxnSpLocks/>
              <a:stCxn id="65" idx="3"/>
              <a:endCxn id="67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B2485C6-B31F-DEB9-7304-9CC0F46AC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6D60EC2-5789-B651-6BCA-68FB04653F3A}"/>
              </a:ext>
            </a:extLst>
          </p:cNvPr>
          <p:cNvGrpSpPr/>
          <p:nvPr/>
        </p:nvGrpSpPr>
        <p:grpSpPr>
          <a:xfrm>
            <a:off x="9902456" y="3089512"/>
            <a:ext cx="2057303" cy="778469"/>
            <a:chOff x="9750056" y="2937112"/>
            <a:chExt cx="2057303" cy="778469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9A0EA15-7E2D-A766-5365-1170972B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2C8ACEB-C085-D5F2-FF3F-F5ED42C82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4709489-DBF6-A440-5DE0-0F0F49018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6735B46-B390-FFB1-FAD4-EE61A780FBF3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2C65296-CC19-BDB1-2FD6-7AE2610D777D}"/>
                </a:ext>
              </a:extLst>
            </p:cNvPr>
            <p:cNvCxnSpPr>
              <a:cxnSpLocks/>
              <a:stCxn id="89" idx="3"/>
              <a:endCxn id="91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D6B31B-3C33-E9B5-CE6C-0D883920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E538473-0923-8445-013E-BC21C0914DD6}"/>
              </a:ext>
            </a:extLst>
          </p:cNvPr>
          <p:cNvGrpSpPr/>
          <p:nvPr/>
        </p:nvGrpSpPr>
        <p:grpSpPr>
          <a:xfrm>
            <a:off x="9859145" y="5270973"/>
            <a:ext cx="2057303" cy="778469"/>
            <a:chOff x="9750056" y="2937112"/>
            <a:chExt cx="2057303" cy="778469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D23012D-A4BB-0340-D257-E7DC4C5C2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255F0C3-C463-16A1-9BA4-EB4D2D0F1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0CFE088-12A3-12AB-0C73-98BFCCC9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ACC5467-01DE-6C56-85DE-6A2ED33BBFA8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0FFF87E1-931C-5A48-0DAA-0370FCFDFB42}"/>
                </a:ext>
              </a:extLst>
            </p:cNvPr>
            <p:cNvCxnSpPr>
              <a:cxnSpLocks/>
              <a:stCxn id="96" idx="3"/>
              <a:endCxn id="98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78A8CF6-DA20-0183-B511-5DFD4BAF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0AF6509-2080-9637-510E-CDAA97A15CF5}"/>
              </a:ext>
            </a:extLst>
          </p:cNvPr>
          <p:cNvGrpSpPr/>
          <p:nvPr/>
        </p:nvGrpSpPr>
        <p:grpSpPr>
          <a:xfrm>
            <a:off x="7709461" y="4149154"/>
            <a:ext cx="2057303" cy="778469"/>
            <a:chOff x="9750056" y="2937112"/>
            <a:chExt cx="2057303" cy="778469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8D06765-C633-6064-01CF-066F8A8A9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F40BF26-DA58-E493-44C4-2B0F02EE6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10AF310-73DF-3DEF-6C38-75651EBD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C1F3C14-8582-7F30-2DE5-9DC362492834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D10945D-925A-7EEB-C875-8E9BE48FC66F}"/>
                </a:ext>
              </a:extLst>
            </p:cNvPr>
            <p:cNvCxnSpPr>
              <a:cxnSpLocks/>
              <a:stCxn id="103" idx="3"/>
              <a:endCxn id="105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205F7E4-6D10-76CD-591C-89F53E66E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9B1A0C9-5041-C494-2DC1-35EDAE69AB43}"/>
              </a:ext>
            </a:extLst>
          </p:cNvPr>
          <p:cNvGrpSpPr/>
          <p:nvPr/>
        </p:nvGrpSpPr>
        <p:grpSpPr>
          <a:xfrm>
            <a:off x="7725449" y="5269188"/>
            <a:ext cx="2057303" cy="778469"/>
            <a:chOff x="9750056" y="2937112"/>
            <a:chExt cx="2057303" cy="778469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6C602ADC-45E0-8D37-3F41-324B21F4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BC91B0BA-94A0-E69B-25B1-B41D6F351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C71AD1F-A78E-5582-E109-74D3AEF4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2CA3E837-ABC3-062B-E0E3-897DD71EACDF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081227C-9D17-9681-39EA-046C99B71289}"/>
                </a:ext>
              </a:extLst>
            </p:cNvPr>
            <p:cNvCxnSpPr>
              <a:cxnSpLocks/>
              <a:stCxn id="110" idx="3"/>
              <a:endCxn id="112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AEC8201-2F95-03FD-FEF3-93A25B68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8F48982-B956-9073-0904-16F7B8F42A7C}"/>
              </a:ext>
            </a:extLst>
          </p:cNvPr>
          <p:cNvGrpSpPr/>
          <p:nvPr/>
        </p:nvGrpSpPr>
        <p:grpSpPr>
          <a:xfrm>
            <a:off x="5545563" y="4160355"/>
            <a:ext cx="2057303" cy="778469"/>
            <a:chOff x="9750056" y="2937112"/>
            <a:chExt cx="2057303" cy="778469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E31C6CD-4C2E-56E3-331C-6E24BA54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381896FB-F955-F43B-84D4-F7ACC4EE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E39EFBB-CB44-C6FA-412B-67E8CBFB4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98A30A04-EF43-60E8-79FB-F0583E96FEEE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74FEBC4-821C-1201-76C0-276DAB49CA16}"/>
                </a:ext>
              </a:extLst>
            </p:cNvPr>
            <p:cNvCxnSpPr>
              <a:cxnSpLocks/>
              <a:stCxn id="117" idx="3"/>
              <a:endCxn id="119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C873338-6740-B9F7-A956-9403AE9F1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19BA125-0A58-3CB0-3977-79C24BE90813}"/>
              </a:ext>
            </a:extLst>
          </p:cNvPr>
          <p:cNvGrpSpPr/>
          <p:nvPr/>
        </p:nvGrpSpPr>
        <p:grpSpPr>
          <a:xfrm>
            <a:off x="5545563" y="5261395"/>
            <a:ext cx="2057303" cy="778469"/>
            <a:chOff x="9750056" y="2937112"/>
            <a:chExt cx="2057303" cy="778469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C8CD5D5-8E18-A09C-9BA7-8DA14FE8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F5174A5-A3DB-6DFA-2B71-96F98B75D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A628F6D-4B54-C701-A704-789F9CBF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3A18D79E-D83F-E931-1C4F-BAF95978490D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E0B186A-835D-204E-2EDF-F20505C15BD8}"/>
                </a:ext>
              </a:extLst>
            </p:cNvPr>
            <p:cNvCxnSpPr>
              <a:cxnSpLocks/>
              <a:stCxn id="124" idx="3"/>
              <a:endCxn id="126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380DC92B-CB77-C999-8303-88D7A6863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F06DE2-2B2C-05B5-5F32-A9AEF1B80847}"/>
              </a:ext>
            </a:extLst>
          </p:cNvPr>
          <p:cNvGrpSpPr/>
          <p:nvPr/>
        </p:nvGrpSpPr>
        <p:grpSpPr>
          <a:xfrm>
            <a:off x="3395879" y="4139576"/>
            <a:ext cx="2057303" cy="778469"/>
            <a:chOff x="9750056" y="2937112"/>
            <a:chExt cx="2057303" cy="778469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D7766B3-3E40-7241-E007-187ABC723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2ABEE15F-EF60-8C5F-3141-9403FEFD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DC1A3F1-7D50-D3B2-4917-D7EC54A2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1E01923B-60A1-FE2C-1D02-99197B7CA3AF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59BC134-C2EE-55D1-E2B5-87D62CA1E82A}"/>
                </a:ext>
              </a:extLst>
            </p:cNvPr>
            <p:cNvCxnSpPr>
              <a:cxnSpLocks/>
              <a:stCxn id="131" idx="3"/>
              <a:endCxn id="133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60FE8EF-09E1-66C4-5ECC-4D073227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DEFD34B-07A9-E79E-411C-7670A8244223}"/>
              </a:ext>
            </a:extLst>
          </p:cNvPr>
          <p:cNvGrpSpPr/>
          <p:nvPr/>
        </p:nvGrpSpPr>
        <p:grpSpPr>
          <a:xfrm>
            <a:off x="3411867" y="5259610"/>
            <a:ext cx="2057303" cy="778469"/>
            <a:chOff x="9750056" y="2937112"/>
            <a:chExt cx="2057303" cy="778469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330E765-9D5B-8B1C-99D9-31FA3957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9BA3128-2747-A957-3927-62BD65D1A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9A9C5895-CA5E-AA8A-2D1C-6031F53C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B158FF06-9120-BEDA-9F98-192E02897763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FF7C12B8-17D6-A4BF-E275-579F0681D024}"/>
                </a:ext>
              </a:extLst>
            </p:cNvPr>
            <p:cNvCxnSpPr>
              <a:cxnSpLocks/>
              <a:stCxn id="138" idx="3"/>
              <a:endCxn id="140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FB48BE94-80E7-4C95-DA4E-8B727FA84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6F5E75B-8EC5-4D68-2C7D-228AAFCB184F}"/>
              </a:ext>
            </a:extLst>
          </p:cNvPr>
          <p:cNvGrpSpPr/>
          <p:nvPr/>
        </p:nvGrpSpPr>
        <p:grpSpPr>
          <a:xfrm>
            <a:off x="2496052" y="2876643"/>
            <a:ext cx="2057303" cy="778469"/>
            <a:chOff x="9750056" y="2937112"/>
            <a:chExt cx="2057303" cy="778469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A5CB151-A95B-D8FC-AF46-BE18C637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7B997F5F-2AFC-C546-9654-50F46E0D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D7A938A5-C898-FD42-D571-61D6BCA97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CF530EFE-0BEE-3EA9-793C-CE7FD7507711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F195235-273E-F7CF-17FD-BA25C4D808FD}"/>
                </a:ext>
              </a:extLst>
            </p:cNvPr>
            <p:cNvCxnSpPr>
              <a:cxnSpLocks/>
              <a:stCxn id="145" idx="3"/>
              <a:endCxn id="147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C30D8535-C505-8108-995D-2FF1F989D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9381265-6E75-D1BE-4181-E931F77F5B7B}"/>
              </a:ext>
            </a:extLst>
          </p:cNvPr>
          <p:cNvGrpSpPr/>
          <p:nvPr/>
        </p:nvGrpSpPr>
        <p:grpSpPr>
          <a:xfrm>
            <a:off x="5511229" y="2978128"/>
            <a:ext cx="2057303" cy="778469"/>
            <a:chOff x="9750056" y="2937112"/>
            <a:chExt cx="2057303" cy="778469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9386C8A-6B89-CCB9-C7A3-BF69F4B3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9282B11-586B-9727-15CC-3ED3F9C63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FCC8A0C9-3D04-3596-92FE-6B4F9E70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9408AFF9-207D-8631-9E6E-9EEEC8BCE8C6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4F0EE53-1D8B-2F39-482F-7A0E3BCB7C67}"/>
                </a:ext>
              </a:extLst>
            </p:cNvPr>
            <p:cNvCxnSpPr>
              <a:cxnSpLocks/>
              <a:stCxn id="152" idx="3"/>
              <a:endCxn id="154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E1EC0363-02FA-5442-2095-319D9E84F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2CCD367-DFBD-3BB4-08F8-88BBDDC7065B}"/>
              </a:ext>
            </a:extLst>
          </p:cNvPr>
          <p:cNvGrpSpPr/>
          <p:nvPr/>
        </p:nvGrpSpPr>
        <p:grpSpPr>
          <a:xfrm>
            <a:off x="346368" y="2855864"/>
            <a:ext cx="2057303" cy="778469"/>
            <a:chOff x="9750056" y="2937112"/>
            <a:chExt cx="2057303" cy="778469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E1854924-7C9B-EE86-271D-13EBCF98B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765DEE58-FF6F-693E-A1AF-97EAD080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D82974B-46E0-1A0E-D8EE-FDDADA1F3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CAA7D897-8E92-C8E2-7DEE-2E2EE9181985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D0D4E14-AA38-E4F7-7C05-D2B2923594DC}"/>
                </a:ext>
              </a:extLst>
            </p:cNvPr>
            <p:cNvCxnSpPr>
              <a:cxnSpLocks/>
              <a:stCxn id="159" idx="3"/>
              <a:endCxn id="161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9D36EAF1-117E-7BBD-1CAF-D66ABE31C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4DDCD5A-6713-0F0C-3A14-0BFEC6B678BD}"/>
              </a:ext>
            </a:extLst>
          </p:cNvPr>
          <p:cNvGrpSpPr/>
          <p:nvPr/>
        </p:nvGrpSpPr>
        <p:grpSpPr>
          <a:xfrm>
            <a:off x="362356" y="3975898"/>
            <a:ext cx="2057303" cy="778469"/>
            <a:chOff x="9750056" y="2937112"/>
            <a:chExt cx="2057303" cy="778469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4FB61ABF-8E00-AC2E-4F17-DD528F0E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460" y="3051461"/>
              <a:ext cx="572173" cy="572173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8BEE890-3B30-2F5F-26E0-1C2878D3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8182" y="3305568"/>
              <a:ext cx="286086" cy="286086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C839E0B6-7660-4B2C-4651-86BB9F96A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397" y="3082281"/>
              <a:ext cx="401137" cy="498501"/>
            </a:xfrm>
            <a:prstGeom prst="rect">
              <a:avLst/>
            </a:prstGeom>
          </p:spPr>
        </p:pic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78019BA8-8B5B-00FE-1C5A-0A2AEE002CDB}"/>
                </a:ext>
              </a:extLst>
            </p:cNvPr>
            <p:cNvSpPr/>
            <p:nvPr/>
          </p:nvSpPr>
          <p:spPr>
            <a:xfrm>
              <a:off x="9750056" y="2959516"/>
              <a:ext cx="1668264" cy="75606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7FA945D2-8DAE-29B2-5D51-38867F347074}"/>
                </a:ext>
              </a:extLst>
            </p:cNvPr>
            <p:cNvCxnSpPr>
              <a:cxnSpLocks/>
              <a:stCxn id="166" idx="3"/>
              <a:endCxn id="168" idx="1"/>
            </p:cNvCxnSpPr>
            <p:nvPr/>
          </p:nvCxnSpPr>
          <p:spPr>
            <a:xfrm flipV="1">
              <a:off x="10382633" y="3331532"/>
              <a:ext cx="352764" cy="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CE385095-03D8-B98E-25C8-DCA36C4A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4266">
              <a:off x="11140542" y="2937112"/>
              <a:ext cx="666817" cy="666817"/>
            </a:xfrm>
            <a:prstGeom prst="rect">
              <a:avLst/>
            </a:prstGeom>
          </p:spPr>
        </p:pic>
      </p:grpSp>
      <p:pic>
        <p:nvPicPr>
          <p:cNvPr id="203" name="Picture 202">
            <a:extLst>
              <a:ext uri="{FF2B5EF4-FFF2-40B4-BE49-F238E27FC236}">
                <a16:creationId xmlns:a16="http://schemas.microsoft.com/office/drawing/2014/main" id="{C0724EF6-B716-F7FE-22A3-5833C7C9DDF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" y="810817"/>
            <a:ext cx="610674" cy="3024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7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EDA1-0802-5390-4F9B-7C2831775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526E21F-DD65-0664-F635-7D05BB2C2D4C}"/>
              </a:ext>
            </a:extLst>
          </p:cNvPr>
          <p:cNvGrpSpPr/>
          <p:nvPr/>
        </p:nvGrpSpPr>
        <p:grpSpPr>
          <a:xfrm>
            <a:off x="3695089" y="1897316"/>
            <a:ext cx="2785014" cy="2591420"/>
            <a:chOff x="3079927" y="2654399"/>
            <a:chExt cx="2785014" cy="25914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D03213-E084-07E3-74CF-74BE783A35EF}"/>
                </a:ext>
              </a:extLst>
            </p:cNvPr>
            <p:cNvGrpSpPr/>
            <p:nvPr/>
          </p:nvGrpSpPr>
          <p:grpSpPr>
            <a:xfrm>
              <a:off x="3079927" y="2654399"/>
              <a:ext cx="2785014" cy="2591420"/>
              <a:chOff x="3358149" y="-133357"/>
              <a:chExt cx="6845428" cy="6369583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24DA25C-BB58-90ED-A311-BED4D008B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27" t="20309" r="62616" b="16815"/>
              <a:stretch/>
            </p:blipFill>
            <p:spPr>
              <a:xfrm>
                <a:off x="3358149" y="-133357"/>
                <a:ext cx="6845428" cy="6369583"/>
              </a:xfrm>
              <a:prstGeom prst="rect">
                <a:avLst/>
              </a:prstGeom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8CAA01-2FCE-DA38-38FA-DD7454E110BB}"/>
                  </a:ext>
                </a:extLst>
              </p:cNvPr>
              <p:cNvGrpSpPr/>
              <p:nvPr/>
            </p:nvGrpSpPr>
            <p:grpSpPr>
              <a:xfrm>
                <a:off x="3726427" y="2254259"/>
                <a:ext cx="4139382" cy="2349482"/>
                <a:chOff x="4782534" y="1036014"/>
                <a:chExt cx="6868694" cy="3968178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E6B72C0-7BD4-C1C9-C1BF-D65FCA7B6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2534" y="1036014"/>
                  <a:ext cx="3193144" cy="3968178"/>
                </a:xfrm>
                <a:prstGeom prst="rect">
                  <a:avLst/>
                </a:prstGeom>
              </p:spPr>
            </p:pic>
            <p:sp>
              <p:nvSpPr>
                <p:cNvPr id="10" name="Left Bracket 9">
                  <a:extLst>
                    <a:ext uri="{FF2B5EF4-FFF2-40B4-BE49-F238E27FC236}">
                      <a16:creationId xmlns:a16="http://schemas.microsoft.com/office/drawing/2014/main" id="{B8236905-7ACA-669B-F455-90B215085FC2}"/>
                    </a:ext>
                  </a:extLst>
                </p:cNvPr>
                <p:cNvSpPr/>
                <p:nvPr/>
              </p:nvSpPr>
              <p:spPr>
                <a:xfrm>
                  <a:off x="7422785" y="1036014"/>
                  <a:ext cx="552893" cy="3833698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084E2AE-7CB9-BE97-2CFC-45CBE94AF93F}"/>
                    </a:ext>
                  </a:extLst>
                </p:cNvPr>
                <p:cNvGrpSpPr/>
                <p:nvPr/>
              </p:nvGrpSpPr>
              <p:grpSpPr>
                <a:xfrm>
                  <a:off x="7890618" y="1113282"/>
                  <a:ext cx="3760610" cy="3665195"/>
                  <a:chOff x="6730409" y="1113282"/>
                  <a:chExt cx="3870251" cy="3615973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82780E83-A45A-38A2-4902-81FE4841C0E2}"/>
                      </a:ext>
                    </a:extLst>
                  </p:cNvPr>
                  <p:cNvSpPr/>
                  <p:nvPr/>
                </p:nvSpPr>
                <p:spPr>
                  <a:xfrm>
                    <a:off x="6730409" y="1113282"/>
                    <a:ext cx="3870251" cy="3615973"/>
                  </a:xfrm>
                  <a:prstGeom prst="roundRect">
                    <a:avLst>
                      <a:gd name="adj" fmla="val 6964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D6E4803A-FA11-7F4F-0CDE-C1D90380B9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1282945"/>
                    <a:ext cx="1370492" cy="663965"/>
                  </a:xfrm>
                  <a:prstGeom prst="roundRect">
                    <a:avLst>
                      <a:gd name="adj" fmla="val 15960"/>
                    </a:avLst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DC80A47E-73C4-7A00-ECF9-066EEEC0DF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5470" y="2024178"/>
                    <a:ext cx="1677918" cy="83895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3557E7D0-B18D-F4C5-8EBE-D056596B28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2972256"/>
                    <a:ext cx="1490663" cy="766763"/>
                  </a:xfrm>
                  <a:prstGeom prst="roundRect">
                    <a:avLst>
                      <a:gd name="adj" fmla="val 11814"/>
                    </a:avLst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EE0932E4-1FF8-DEBF-1965-340D7A25F2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7797" y="1237124"/>
                    <a:ext cx="1094218" cy="3368288"/>
                  </a:xfrm>
                  <a:prstGeom prst="roundRect">
                    <a:avLst>
                      <a:gd name="adj" fmla="val 11329"/>
                    </a:avLst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93204037-A2BD-3D18-9A34-3C4D79EC65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951371" y="4070330"/>
                    <a:ext cx="1405859" cy="447319"/>
                  </a:xfrm>
                  <a:prstGeom prst="roundRect">
                    <a:avLst/>
                  </a:prstGeom>
                </p:spPr>
              </p:pic>
            </p:grp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3C0093-7B93-3B1C-4017-72585C24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154" y="3847938"/>
              <a:ext cx="489245" cy="48924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3A0EC1-D762-54A7-F846-7569FFA3E678}"/>
              </a:ext>
            </a:extLst>
          </p:cNvPr>
          <p:cNvSpPr txBox="1"/>
          <p:nvPr/>
        </p:nvSpPr>
        <p:spPr>
          <a:xfrm>
            <a:off x="0" y="6365591"/>
            <a:ext cx="2605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hlinkClick r:id="rId11"/>
              </a:rPr>
              <a:t>https://www.freepik.com/icon/python-file_8422275</a:t>
            </a:r>
            <a:endParaRPr lang="en-IN" sz="800" dirty="0"/>
          </a:p>
          <a:p>
            <a:r>
              <a:rPr lang="en-IN" sz="800" dirty="0">
                <a:hlinkClick r:id="rId12"/>
              </a:rPr>
              <a:t>https://www.pngwing.com/en/free-png-xhfqe</a:t>
            </a:r>
            <a:endParaRPr lang="en-IN" sz="800" dirty="0"/>
          </a:p>
          <a:p>
            <a:r>
              <a:rPr lang="en-IN" sz="800" dirty="0">
                <a:hlinkClick r:id="rId13"/>
              </a:rPr>
              <a:t>https://github.com/rudrabarad/Gifs</a:t>
            </a:r>
            <a:endParaRPr lang="en-IN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102CF-DFDC-EF9F-22FF-89A4AD78F955}"/>
              </a:ext>
            </a:extLst>
          </p:cNvPr>
          <p:cNvSpPr txBox="1"/>
          <p:nvPr/>
        </p:nvSpPr>
        <p:spPr>
          <a:xfrm>
            <a:off x="5024283" y="169849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99001-A70A-4292-BD3D-90A7FAB4F90B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329906" y="1446911"/>
            <a:ext cx="2923410" cy="1888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9B2F31-F1B1-D245-107C-F7895503549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19" y="539181"/>
            <a:ext cx="1966451" cy="1474839"/>
          </a:xfrm>
          <a:prstGeom prst="roundRect">
            <a:avLst>
              <a:gd name="adj" fmla="val 14300"/>
            </a:avLst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9F8FD3-720D-C912-74B5-701F4FD1CD54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5742561" y="1276601"/>
            <a:ext cx="3297058" cy="205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360734-DFB4-8F9D-1A8D-D7AF5DFB9495}"/>
              </a:ext>
            </a:extLst>
          </p:cNvPr>
          <p:cNvCxnSpPr>
            <a:cxnSpLocks/>
            <a:stCxn id="23" idx="1"/>
            <a:endCxn id="6" idx="2"/>
          </p:cNvCxnSpPr>
          <p:nvPr/>
        </p:nvCxnSpPr>
        <p:spPr>
          <a:xfrm flipH="1" flipV="1">
            <a:off x="5497939" y="3580100"/>
            <a:ext cx="1409873" cy="146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EDFAD9-2C96-2DA2-F1EF-2C69D49677C1}"/>
              </a:ext>
            </a:extLst>
          </p:cNvPr>
          <p:cNvGrpSpPr/>
          <p:nvPr/>
        </p:nvGrpSpPr>
        <p:grpSpPr>
          <a:xfrm>
            <a:off x="6907812" y="3725638"/>
            <a:ext cx="4132100" cy="2639953"/>
            <a:chOff x="6907812" y="3725638"/>
            <a:chExt cx="4132100" cy="263995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19B23B-3C01-D42F-C3B8-6121698E9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812" y="3725638"/>
              <a:ext cx="4132100" cy="2639953"/>
            </a:xfrm>
            <a:prstGeom prst="roundRect">
              <a:avLst>
                <a:gd name="adj" fmla="val 11814"/>
              </a:avLst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0075604-A911-ECED-EB7F-FEE1A575E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82" b="28394"/>
            <a:stretch/>
          </p:blipFill>
          <p:spPr>
            <a:xfrm>
              <a:off x="9264515" y="5760533"/>
              <a:ext cx="896639" cy="212961"/>
            </a:xfrm>
            <a:prstGeom prst="round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B6EBCCC-BD51-E210-FC56-E89E50027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405" y="5773442"/>
              <a:ext cx="432284" cy="200052"/>
            </a:xfrm>
            <a:prstGeom prst="round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5E03419-AE54-0EDA-CD77-3CE1D3131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2765" y="5715780"/>
              <a:ext cx="610674" cy="302465"/>
            </a:xfrm>
            <a:prstGeom prst="round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0A88E2C9-AAA0-00F0-D5C6-E03455BF6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38BFD9D-E8A5-CCEF-9F91-1410A86F96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" y="810817"/>
            <a:ext cx="610674" cy="302465"/>
          </a:xfrm>
          <a:prstGeom prst="round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D936345-BAD8-3CAB-47FD-068D735FEE4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516" y="609465"/>
            <a:ext cx="432284" cy="20005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1EDA1-0802-5390-4F9B-7C2831775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A0EC1-D762-54A7-F846-7569FFA3E678}"/>
              </a:ext>
            </a:extLst>
          </p:cNvPr>
          <p:cNvSpPr txBox="1"/>
          <p:nvPr/>
        </p:nvSpPr>
        <p:spPr>
          <a:xfrm>
            <a:off x="0" y="6365591"/>
            <a:ext cx="26055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>
                <a:hlinkClick r:id="rId3"/>
              </a:rPr>
              <a:t>https://www.freepik.com/icon/python-file_8422275</a:t>
            </a:r>
            <a:endParaRPr lang="en-IN" sz="800" dirty="0"/>
          </a:p>
          <a:p>
            <a:r>
              <a:rPr lang="en-IN" sz="800" dirty="0">
                <a:hlinkClick r:id="rId4"/>
              </a:rPr>
              <a:t>https://www.pngwing.com/en/free-png-xhfqe</a:t>
            </a:r>
            <a:endParaRPr lang="en-IN" sz="800" dirty="0"/>
          </a:p>
          <a:p>
            <a:r>
              <a:rPr lang="en-IN" sz="800" dirty="0">
                <a:hlinkClick r:id="rId5"/>
              </a:rPr>
              <a:t>https://github.com/rudrabarad/Gifs</a:t>
            </a:r>
            <a:endParaRPr lang="en-IN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42CE5A-5367-5740-2A65-0620F7B7E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336" y="837305"/>
            <a:ext cx="1219209" cy="12192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3BF6E-3939-D110-E248-A609A25FB2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944" y="3424618"/>
            <a:ext cx="1144706" cy="114470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FEA061-FA01-93AD-C597-CAC50321A738}"/>
              </a:ext>
            </a:extLst>
          </p:cNvPr>
          <p:cNvSpPr/>
          <p:nvPr/>
        </p:nvSpPr>
        <p:spPr>
          <a:xfrm>
            <a:off x="6200955" y="3253131"/>
            <a:ext cx="3337577" cy="151260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9E8E42-0A8B-BD9E-2A63-F9AC9258AA1D}"/>
              </a:ext>
            </a:extLst>
          </p:cNvPr>
          <p:cNvSpPr txBox="1"/>
          <p:nvPr/>
        </p:nvSpPr>
        <p:spPr>
          <a:xfrm>
            <a:off x="8051191" y="2754473"/>
            <a:ext cx="251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4F2252-4091-3976-0AAF-5CE6D1532418}"/>
              </a:ext>
            </a:extLst>
          </p:cNvPr>
          <p:cNvSpPr/>
          <p:nvPr/>
        </p:nvSpPr>
        <p:spPr>
          <a:xfrm>
            <a:off x="245464" y="530942"/>
            <a:ext cx="6460136" cy="181896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3102CF-DFDC-EF9F-22FF-89A4AD78F955}"/>
              </a:ext>
            </a:extLst>
          </p:cNvPr>
          <p:cNvSpPr txBox="1"/>
          <p:nvPr/>
        </p:nvSpPr>
        <p:spPr>
          <a:xfrm>
            <a:off x="5024283" y="169849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99001-A70A-4292-BD3D-90A7FAB4F9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329906" y="1446910"/>
            <a:ext cx="9828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E727EA-356B-FDD9-6C34-B4BAF3C3F2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75012" y="1446910"/>
            <a:ext cx="88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C899D3-815E-58FF-2BD0-6673A9CB9573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6474545" y="1446910"/>
            <a:ext cx="64399" cy="2550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096B9F-1025-4409-D616-CA229BBD4DF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683650" y="3996971"/>
            <a:ext cx="735082" cy="1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C700452-B44B-012E-4492-4029E4E9C9FD}"/>
              </a:ext>
            </a:extLst>
          </p:cNvPr>
          <p:cNvGrpSpPr/>
          <p:nvPr/>
        </p:nvGrpSpPr>
        <p:grpSpPr>
          <a:xfrm>
            <a:off x="8428272" y="3339488"/>
            <a:ext cx="1477801" cy="1375075"/>
            <a:chOff x="3079927" y="2654399"/>
            <a:chExt cx="2785014" cy="25914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3D612C-76C3-1E2B-66DF-41999EAF577A}"/>
                </a:ext>
              </a:extLst>
            </p:cNvPr>
            <p:cNvGrpSpPr/>
            <p:nvPr/>
          </p:nvGrpSpPr>
          <p:grpSpPr>
            <a:xfrm>
              <a:off x="3079927" y="2654399"/>
              <a:ext cx="2785014" cy="2591420"/>
              <a:chOff x="3358149" y="-133357"/>
              <a:chExt cx="6845428" cy="636958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E7100CE-EB22-0E7E-E8D7-3E20B4F558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27" t="20309" r="62616" b="16815"/>
              <a:stretch/>
            </p:blipFill>
            <p:spPr>
              <a:xfrm>
                <a:off x="3358149" y="-133357"/>
                <a:ext cx="6845428" cy="6369583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81B79-6DA6-7366-3D5D-361989BE4C3F}"/>
                  </a:ext>
                </a:extLst>
              </p:cNvPr>
              <p:cNvGrpSpPr/>
              <p:nvPr/>
            </p:nvGrpSpPr>
            <p:grpSpPr>
              <a:xfrm>
                <a:off x="3726427" y="2254259"/>
                <a:ext cx="4139382" cy="2349482"/>
                <a:chOff x="4782534" y="1036014"/>
                <a:chExt cx="6868694" cy="3968178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B261DEA-69AA-DBE6-8973-AC480BF7C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2534" y="1036014"/>
                  <a:ext cx="3193144" cy="3968178"/>
                </a:xfrm>
                <a:prstGeom prst="rect">
                  <a:avLst/>
                </a:prstGeom>
              </p:spPr>
            </p:pic>
            <p:sp>
              <p:nvSpPr>
                <p:cNvPr id="13" name="Left Bracket 12">
                  <a:extLst>
                    <a:ext uri="{FF2B5EF4-FFF2-40B4-BE49-F238E27FC236}">
                      <a16:creationId xmlns:a16="http://schemas.microsoft.com/office/drawing/2014/main" id="{FD183161-88EE-1691-B9FE-10A170CD768C}"/>
                    </a:ext>
                  </a:extLst>
                </p:cNvPr>
                <p:cNvSpPr/>
                <p:nvPr/>
              </p:nvSpPr>
              <p:spPr>
                <a:xfrm>
                  <a:off x="7422785" y="1036014"/>
                  <a:ext cx="552893" cy="3833698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69FC176-4B4E-8AE8-43E7-E669ED044E7E}"/>
                    </a:ext>
                  </a:extLst>
                </p:cNvPr>
                <p:cNvGrpSpPr/>
                <p:nvPr/>
              </p:nvGrpSpPr>
              <p:grpSpPr>
                <a:xfrm>
                  <a:off x="7890618" y="1113282"/>
                  <a:ext cx="3760610" cy="3665195"/>
                  <a:chOff x="6730409" y="1113282"/>
                  <a:chExt cx="3870251" cy="3615973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FDD5F68C-5BAA-AEFE-4332-620BCC2CE18E}"/>
                      </a:ext>
                    </a:extLst>
                  </p:cNvPr>
                  <p:cNvSpPr/>
                  <p:nvPr/>
                </p:nvSpPr>
                <p:spPr>
                  <a:xfrm>
                    <a:off x="6730409" y="1113282"/>
                    <a:ext cx="3870251" cy="3615973"/>
                  </a:xfrm>
                  <a:prstGeom prst="roundRect">
                    <a:avLst>
                      <a:gd name="adj" fmla="val 6964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64D7F661-8ED9-3FCB-7467-9E914FC1A7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1282945"/>
                    <a:ext cx="1370492" cy="663965"/>
                  </a:xfrm>
                  <a:prstGeom prst="roundRect">
                    <a:avLst>
                      <a:gd name="adj" fmla="val 15960"/>
                    </a:avLst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83F71317-E07E-C82F-DCBD-D091AFDAF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5470" y="2024178"/>
                    <a:ext cx="1677918" cy="838959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1227B138-8B8F-9CE9-0651-65D68B5D6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2972256"/>
                    <a:ext cx="1490663" cy="766763"/>
                  </a:xfrm>
                  <a:prstGeom prst="roundRect">
                    <a:avLst>
                      <a:gd name="adj" fmla="val 11814"/>
                    </a:avLst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3CFB49E8-8D2B-A9FC-57CB-779AFCE5DC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257797" y="1237124"/>
                    <a:ext cx="1094218" cy="3368288"/>
                  </a:xfrm>
                  <a:prstGeom prst="roundRect">
                    <a:avLst>
                      <a:gd name="adj" fmla="val 11329"/>
                    </a:avLst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C9B145E5-B1D9-95AD-01C5-503FAB47AC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51371" y="4070330"/>
                    <a:ext cx="1405859" cy="447319"/>
                  </a:xfrm>
                  <a:prstGeom prst="roundRect">
                    <a:avLst/>
                  </a:prstGeom>
                </p:spPr>
              </p:pic>
            </p:grpSp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A0B17-F521-215E-A45F-FCA3165E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154" y="3847938"/>
              <a:ext cx="489245" cy="4892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D5EEE2-00DD-FA1A-0B6F-9160DA1B62A0}"/>
              </a:ext>
            </a:extLst>
          </p:cNvPr>
          <p:cNvGrpSpPr/>
          <p:nvPr/>
        </p:nvGrpSpPr>
        <p:grpSpPr>
          <a:xfrm>
            <a:off x="3297226" y="681303"/>
            <a:ext cx="1477801" cy="1375075"/>
            <a:chOff x="3079927" y="2654399"/>
            <a:chExt cx="2785014" cy="25914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B2B088-5B5B-27E1-8879-B2E211E8A562}"/>
                </a:ext>
              </a:extLst>
            </p:cNvPr>
            <p:cNvGrpSpPr/>
            <p:nvPr/>
          </p:nvGrpSpPr>
          <p:grpSpPr>
            <a:xfrm>
              <a:off x="3079927" y="2654399"/>
              <a:ext cx="2785014" cy="2591420"/>
              <a:chOff x="3358149" y="-133357"/>
              <a:chExt cx="6845428" cy="6369583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7AD91B0-ED80-6844-F301-DDFD19DD3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27" t="20309" r="62616" b="16815"/>
              <a:stretch/>
            </p:blipFill>
            <p:spPr>
              <a:xfrm>
                <a:off x="3358149" y="-133357"/>
                <a:ext cx="6845428" cy="6369583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A2C9B8C-ED14-2BD4-8AFC-7E4DABF7A69C}"/>
                  </a:ext>
                </a:extLst>
              </p:cNvPr>
              <p:cNvGrpSpPr/>
              <p:nvPr/>
            </p:nvGrpSpPr>
            <p:grpSpPr>
              <a:xfrm>
                <a:off x="3726427" y="2254259"/>
                <a:ext cx="4139382" cy="2349482"/>
                <a:chOff x="4782534" y="1036014"/>
                <a:chExt cx="6868694" cy="3968178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71F2A29-005D-3B32-E504-DD05D3C23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2534" y="1036014"/>
                  <a:ext cx="3193144" cy="3968178"/>
                </a:xfrm>
                <a:prstGeom prst="rect">
                  <a:avLst/>
                </a:prstGeom>
              </p:spPr>
            </p:pic>
            <p:sp>
              <p:nvSpPr>
                <p:cNvPr id="38" name="Left Bracket 37">
                  <a:extLst>
                    <a:ext uri="{FF2B5EF4-FFF2-40B4-BE49-F238E27FC236}">
                      <a16:creationId xmlns:a16="http://schemas.microsoft.com/office/drawing/2014/main" id="{8669E6FC-5339-48DC-29AD-80E39FDB3F9B}"/>
                    </a:ext>
                  </a:extLst>
                </p:cNvPr>
                <p:cNvSpPr/>
                <p:nvPr/>
              </p:nvSpPr>
              <p:spPr>
                <a:xfrm>
                  <a:off x="7422785" y="1036014"/>
                  <a:ext cx="552893" cy="3833698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3077E41-5B64-D45E-2440-A28AC7F49174}"/>
                    </a:ext>
                  </a:extLst>
                </p:cNvPr>
                <p:cNvGrpSpPr/>
                <p:nvPr/>
              </p:nvGrpSpPr>
              <p:grpSpPr>
                <a:xfrm>
                  <a:off x="7890618" y="1113282"/>
                  <a:ext cx="3760610" cy="3665195"/>
                  <a:chOff x="6730409" y="1113282"/>
                  <a:chExt cx="3870251" cy="3615973"/>
                </a:xfrm>
              </p:grpSpPr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D74B73EA-3F22-1C13-CAF7-6E06A9E6BC72}"/>
                      </a:ext>
                    </a:extLst>
                  </p:cNvPr>
                  <p:cNvSpPr/>
                  <p:nvPr/>
                </p:nvSpPr>
                <p:spPr>
                  <a:xfrm>
                    <a:off x="6730409" y="1113282"/>
                    <a:ext cx="3870251" cy="3615973"/>
                  </a:xfrm>
                  <a:prstGeom prst="roundRect">
                    <a:avLst>
                      <a:gd name="adj" fmla="val 6964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87902096-3FB6-8154-2D2B-4466EE957C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1282945"/>
                    <a:ext cx="1370492" cy="663965"/>
                  </a:xfrm>
                  <a:prstGeom prst="roundRect">
                    <a:avLst>
                      <a:gd name="adj" fmla="val 15960"/>
                    </a:avLst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0F65AC9E-0118-0B63-FF06-8768F4C76C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15470" y="2024178"/>
                    <a:ext cx="1677918" cy="838959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11A9A051-3205-4DB3-46AB-BC091CD03B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6280" y="2972256"/>
                    <a:ext cx="1490663" cy="766763"/>
                  </a:xfrm>
                  <a:prstGeom prst="roundRect">
                    <a:avLst>
                      <a:gd name="adj" fmla="val 11814"/>
                    </a:avLst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C7F2EA3F-FB49-4DAA-20EC-EC44BB79AC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257797" y="1237124"/>
                    <a:ext cx="1094218" cy="3368288"/>
                  </a:xfrm>
                  <a:prstGeom prst="roundRect">
                    <a:avLst>
                      <a:gd name="adj" fmla="val 11329"/>
                    </a:avLst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05DA7F80-EB55-95B3-EEAB-54D89922A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51371" y="4070330"/>
                    <a:ext cx="1405859" cy="447319"/>
                  </a:xfrm>
                  <a:prstGeom prst="roundRect">
                    <a:avLst/>
                  </a:prstGeom>
                </p:spPr>
              </p:pic>
            </p:grp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3FA8F4-332C-EDF8-5732-AD699FA8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154" y="3847938"/>
              <a:ext cx="489245" cy="489245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A62FA59-3844-4836-AEA7-6462FDE7CC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54" y="709491"/>
            <a:ext cx="1966452" cy="1474839"/>
          </a:xfrm>
          <a:prstGeom prst="roundRect">
            <a:avLst>
              <a:gd name="adj" fmla="val 11609"/>
            </a:avLst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6A00B28-D831-5158-87F2-79AF94E96D5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5" y="810817"/>
            <a:ext cx="610674" cy="3024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2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B1CB5-5727-3B9E-8792-D09A75E0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91" y="819741"/>
            <a:ext cx="11072618" cy="3172155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0DE30-D710-B27D-DBCF-5C57DF53B48F}"/>
              </a:ext>
            </a:extLst>
          </p:cNvPr>
          <p:cNvSpPr txBox="1"/>
          <p:nvPr/>
        </p:nvSpPr>
        <p:spPr>
          <a:xfrm>
            <a:off x="88490" y="63242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https://docs.docker.com/guides/docker-overview/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7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0F9A4-2F8E-BF9A-A9B4-847BB8749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49" y="3048602"/>
            <a:ext cx="3609229" cy="2424877"/>
          </a:xfrm>
          <a:prstGeom prst="roundRect">
            <a:avLst>
              <a:gd name="adj" fmla="val 10737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1FF5B-754B-75F2-858B-A7E69805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6" r="62936" b="23411"/>
          <a:stretch/>
        </p:blipFill>
        <p:spPr>
          <a:xfrm>
            <a:off x="5773478" y="294770"/>
            <a:ext cx="6535970" cy="50988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B6D3D5-782D-0F4E-B1E9-9069F626E9B3}"/>
              </a:ext>
            </a:extLst>
          </p:cNvPr>
          <p:cNvGrpSpPr/>
          <p:nvPr/>
        </p:nvGrpSpPr>
        <p:grpSpPr>
          <a:xfrm>
            <a:off x="510364" y="533916"/>
            <a:ext cx="4263655" cy="1701209"/>
            <a:chOff x="489098" y="627321"/>
            <a:chExt cx="4263655" cy="17012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CA2DAB-2BCC-8169-7E8D-D94871DC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846" y="984736"/>
              <a:ext cx="3609229" cy="949477"/>
            </a:xfrm>
            <a:prstGeom prst="roundRect">
              <a:avLst>
                <a:gd name="adj" fmla="val 7708"/>
              </a:avLst>
            </a:prstGeom>
          </p:spPr>
        </p:pic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71D1AC8F-1949-D00C-4F73-6A0DBE627254}"/>
                </a:ext>
              </a:extLst>
            </p:cNvPr>
            <p:cNvSpPr/>
            <p:nvPr/>
          </p:nvSpPr>
          <p:spPr>
            <a:xfrm>
              <a:off x="489098" y="627321"/>
              <a:ext cx="4263655" cy="1701209"/>
            </a:xfrm>
            <a:prstGeom prst="wedgeRectCallout">
              <a:avLst>
                <a:gd name="adj1" fmla="val 23805"/>
                <a:gd name="adj2" fmla="val 11375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6D2B78F-A9F1-B692-4074-6128DA7EC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3048602"/>
            <a:ext cx="1911695" cy="502908"/>
          </a:xfrm>
          <a:prstGeom prst="roundRect">
            <a:avLst>
              <a:gd name="adj" fmla="val 7708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336CD-AD7A-D50E-386B-1A520C9D6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846" y="3048602"/>
            <a:ext cx="430119" cy="502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A22B46-890D-6ED1-01EC-2E04428A7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716" y="3707348"/>
            <a:ext cx="535708" cy="5029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3C285E-2E51-1B17-685C-1DEF7996E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357" y="3707348"/>
            <a:ext cx="535708" cy="535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466981-B5FA-2C8B-992A-6509E108A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854" y="3703934"/>
            <a:ext cx="488785" cy="53570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C0C3DF-2CFE-66BA-03AC-675632855765}"/>
              </a:ext>
            </a:extLst>
          </p:cNvPr>
          <p:cNvCxnSpPr>
            <a:endCxn id="17" idx="1"/>
          </p:cNvCxnSpPr>
          <p:nvPr/>
        </p:nvCxnSpPr>
        <p:spPr>
          <a:xfrm>
            <a:off x="1552353" y="3551510"/>
            <a:ext cx="5082363" cy="4072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75B5FFC-64C1-0ED1-BC62-1F57809EAD28}"/>
              </a:ext>
            </a:extLst>
          </p:cNvPr>
          <p:cNvCxnSpPr>
            <a:stCxn id="19" idx="0"/>
          </p:cNvCxnSpPr>
          <p:nvPr/>
        </p:nvCxnSpPr>
        <p:spPr>
          <a:xfrm rot="16200000" flipV="1">
            <a:off x="4701479" y="880615"/>
            <a:ext cx="368725" cy="528474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7F7DDE94-485C-6402-8B70-3D3F2A4477BB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 flipH="1">
            <a:off x="4533062" y="627458"/>
            <a:ext cx="67951" cy="7156419"/>
          </a:xfrm>
          <a:prstGeom prst="curvedConnector4">
            <a:avLst>
              <a:gd name="adj1" fmla="val -336419"/>
              <a:gd name="adj2" fmla="val 51708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0DC02F9-AE63-16AA-3BDE-D0CA0B3F0100}"/>
              </a:ext>
            </a:extLst>
          </p:cNvPr>
          <p:cNvSpPr txBox="1"/>
          <p:nvPr/>
        </p:nvSpPr>
        <p:spPr>
          <a:xfrm>
            <a:off x="6540796" y="2660835"/>
            <a:ext cx="1765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trafficyolo</a:t>
            </a:r>
            <a:endParaRPr lang="en-IN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3007</TotalTime>
  <Words>269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Wingdings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ghost</dc:creator>
  <cp:lastModifiedBy>Coder Zero</cp:lastModifiedBy>
  <cp:revision>163</cp:revision>
  <dcterms:created xsi:type="dcterms:W3CDTF">2020-07-09T14:04:16Z</dcterms:created>
  <dcterms:modified xsi:type="dcterms:W3CDTF">2024-08-12T20:16:49Z</dcterms:modified>
</cp:coreProperties>
</file>